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39A-8699-C84A-A351-4DFA61B8082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511-A93B-4A40-89C5-82FB38C65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555F-EBB5-3141-8E5B-933B1DA8326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115B-618F-A248-AC78-D4D9590F4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0AF3A-A028-2843-8577-B2D59D8AC0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D8DC-984E-E648-B71F-ABE9A2908439}" type="datetime1">
              <a:rPr lang="es-AR" smtClean="0"/>
              <a:t>24/1/2020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5E21-D58B-8641-A2DA-6109E4B067A4}" type="datetime1">
              <a:rPr lang="es-AR" smtClean="0"/>
              <a:t>24/1/2020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32AF-571F-264B-BEBB-7D675D1D51D8}" type="datetime1">
              <a:rPr lang="es-AR" smtClean="0"/>
              <a:t>24/1/2020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5CB4-565F-8F48-8847-8AEFE16AF13E}" type="datetime1">
              <a:rPr lang="es-AR" smtClean="0"/>
              <a:t>24/1/2020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E60F-9E27-644C-8E1A-1AA8A5716720}" type="datetime1">
              <a:rPr lang="es-AR" smtClean="0"/>
              <a:t>24/1/2020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91CB-A4F9-D14D-B1C7-595E5780EABC}" type="datetime1">
              <a:rPr lang="es-AR" smtClean="0"/>
              <a:t>24/1/2020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022-5923-3F44-A57E-64C8C5F8926C}" type="datetime1">
              <a:rPr lang="es-AR" smtClean="0"/>
              <a:t>24/1/2020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01-4864-B54A-B6E7-CB5A3567706D}" type="datetime1">
              <a:rPr lang="es-AR" smtClean="0"/>
              <a:t>24/1/2020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A0C4-797D-2E49-9189-95979BF818CE}" type="datetime1">
              <a:rPr lang="es-AR" smtClean="0"/>
              <a:t>24/1/2020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D60-AE19-F84A-A9C5-AECCB3F82B2A}" type="datetime1">
              <a:rPr lang="es-AR" smtClean="0"/>
              <a:t>24/1/2020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1581-4CD6-B544-9DD0-9A73CDB71716}" type="datetime1">
              <a:rPr lang="es-AR" smtClean="0"/>
              <a:t>24/1/2020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425987-DC5C-374E-AB0E-31C2A8A2FBBC}" type="datetime1">
              <a:rPr lang="es-AR" smtClean="0"/>
              <a:t>24/1/2020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B277BF-40C6-004F-AA72-009DB22A04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1%20ARCO%20DE%20ENTRADA%20TRES%20%20ADELANTE%20EXTERNO.docx!OLE_LINK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1%20ARCO%20DE%20SALIDA%20TRES%20ADELANTE%20EXTERNO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GIROS%20DE%20TRES%20%20EN%20WORD:ARCO%20DE%20ENTRADA%20TRES%20ADELANTE%20INTERNO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%201ARCO%20DE%20SALIDA%20TRES%20ADELANTE%20INTERNO.docx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GIROS%20DE%20TRES%20%20EN%20WORD:arco%20de%20entrada%20tres%20atras%20externo.docx!OLE_LINK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1%20ARCO%20DE%20SALIDA%20TRES%20ATRAS%20EXTERNO.docx!OLE_LINK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GIROS%20DE%20TRES%20%20EN%20WORD:ARCO%20DE%20ENTRADA%20TRES%20ATRAS%20INTERNO.docx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Untitled:Users:Owner:Desktop:GIROS%20DE%20TRES%20%20EN%20WORD:ARCO%20DE%20SALIDA%20TRES%20ATRAS%20INTERNO.docx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5239" y="1630710"/>
            <a:ext cx="7556636" cy="3465260"/>
          </a:xfrm>
        </p:spPr>
        <p:txBody>
          <a:bodyPr/>
          <a:lstStyle/>
          <a:p>
            <a:r>
              <a:rPr lang="en-US" dirty="0" err="1" smtClean="0"/>
              <a:t>Giros</a:t>
            </a:r>
            <a:r>
              <a:rPr lang="en-US" dirty="0" smtClean="0"/>
              <a:t> de </a:t>
            </a:r>
            <a:r>
              <a:rPr lang="en-US" dirty="0" err="1" smtClean="0"/>
              <a:t>tres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err="1" smtClean="0"/>
              <a:t>Presiones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0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50312"/>
              </p:ext>
            </p:extLst>
          </p:nvPr>
        </p:nvGraphicFramePr>
        <p:xfrm>
          <a:off x="171450" y="189636"/>
          <a:ext cx="8813800" cy="595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467600" imgH="5041900" progId="Word.Document.12">
                  <p:link updateAutomatic="1"/>
                </p:oleObj>
              </mc:Choice>
              <mc:Fallback>
                <p:oleObj name="Document" r:id="rId3" imgW="7467600" imgH="5041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189636"/>
                        <a:ext cx="8813800" cy="5950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923211"/>
              </p:ext>
            </p:extLst>
          </p:nvPr>
        </p:nvGraphicFramePr>
        <p:xfrm>
          <a:off x="219075" y="165100"/>
          <a:ext cx="8699938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7467600" imgH="5156200" progId="Word.Document.12">
                  <p:link updateAutomatic="1"/>
                </p:oleObj>
              </mc:Choice>
              <mc:Fallback>
                <p:oleObj name="Document" r:id="rId3" imgW="7467600" imgH="5156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165100"/>
                        <a:ext cx="8699938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579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761658"/>
              </p:ext>
            </p:extLst>
          </p:nvPr>
        </p:nvGraphicFramePr>
        <p:xfrm>
          <a:off x="127001" y="109522"/>
          <a:ext cx="8852970" cy="606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7696200" imgH="5270500" progId="Word.Document.12">
                  <p:link updateAutomatic="1"/>
                </p:oleObj>
              </mc:Choice>
              <mc:Fallback>
                <p:oleObj name="Document" r:id="rId3" imgW="7696200" imgH="5270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1" y="109522"/>
                        <a:ext cx="8852970" cy="6062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272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73249"/>
              </p:ext>
            </p:extLst>
          </p:nvPr>
        </p:nvGraphicFramePr>
        <p:xfrm>
          <a:off x="203199" y="163210"/>
          <a:ext cx="8702675" cy="600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7467600" imgH="5156200" progId="Word.Document.12">
                  <p:link updateAutomatic="1"/>
                </p:oleObj>
              </mc:Choice>
              <mc:Fallback>
                <p:oleObj name="Document" r:id="rId3" imgW="7467600" imgH="5156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199" y="163210"/>
                        <a:ext cx="8702675" cy="6008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62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96954"/>
              </p:ext>
            </p:extLst>
          </p:nvPr>
        </p:nvGraphicFramePr>
        <p:xfrm>
          <a:off x="87008" y="232467"/>
          <a:ext cx="8866492" cy="564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7696200" imgH="4902200" progId="Word.Document.12">
                  <p:link updateAutomatic="1"/>
                </p:oleObj>
              </mc:Choice>
              <mc:Fallback>
                <p:oleObj name="Document" r:id="rId3" imgW="7696200" imgH="490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08" y="232467"/>
                        <a:ext cx="8866492" cy="5647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44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883136"/>
              </p:ext>
            </p:extLst>
          </p:nvPr>
        </p:nvGraphicFramePr>
        <p:xfrm>
          <a:off x="187324" y="141287"/>
          <a:ext cx="8734426" cy="6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7467600" imgH="5156200" progId="Word.Document.12">
                  <p:link updateAutomatic="1"/>
                </p:oleObj>
              </mc:Choice>
              <mc:Fallback>
                <p:oleObj name="Document" r:id="rId3" imgW="7467600" imgH="5156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4" y="141287"/>
                        <a:ext cx="8734426" cy="603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617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4087"/>
              </p:ext>
            </p:extLst>
          </p:nvPr>
        </p:nvGraphicFramePr>
        <p:xfrm>
          <a:off x="174625" y="111124"/>
          <a:ext cx="8858250" cy="602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3" imgW="7239000" imgH="4927600" progId="Word.Document.12">
                  <p:link updateAutomatic="1"/>
                </p:oleObj>
              </mc:Choice>
              <mc:Fallback>
                <p:oleObj name="Document" r:id="rId3" imgW="7239000" imgH="4927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25" y="111124"/>
                        <a:ext cx="8858250" cy="6029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4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Maricarmen Sanjuan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77BF-40C6-004F-AA72-009DB22A042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24465"/>
              </p:ext>
            </p:extLst>
          </p:nvPr>
        </p:nvGraphicFramePr>
        <p:xfrm>
          <a:off x="139699" y="53597"/>
          <a:ext cx="8861425" cy="611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3" imgW="7467600" imgH="5156200" progId="Word.Document.12">
                  <p:link updateAutomatic="1"/>
                </p:oleObj>
              </mc:Choice>
              <mc:Fallback>
                <p:oleObj name="Document" r:id="rId3" imgW="7467600" imgH="5156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699" y="53597"/>
                        <a:ext cx="8861425" cy="6118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08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49</TotalTime>
  <Words>31</Words>
  <Application>Microsoft Office PowerPoint</Application>
  <PresentationFormat>Presentación en pantalla (4:3)</PresentationFormat>
  <Paragraphs>20</Paragraphs>
  <Slides>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Vínculos</vt:lpstr>
      </vt:variant>
      <vt:variant>
        <vt:i4>8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Calibri</vt:lpstr>
      <vt:lpstr>Georgia</vt:lpstr>
      <vt:lpstr>Trebuchet MS</vt:lpstr>
      <vt:lpstr>Slipstream</vt:lpstr>
      <vt:lpstr>Untitled:Users:Owner:Desktop:1%20ARCO%20DE%20ENTRADA%20TRES%20%20ADELANTE%20EXTERNO.docx!OLE_LINK1</vt:lpstr>
      <vt:lpstr>Untitled:Users:Owner:Desktop:1%20ARCO%20DE%20SALIDA%20TRES%20ADELANTE%20EXTERNO.docx!OLE_LINK1</vt:lpstr>
      <vt:lpstr>Untitled:Users:Owner:Desktop:GIROS%20DE%20TRES%20%20EN%20WORD:ARCO%20DE%20ENTRADA%20TRES%20ADELANTE%20INTERNO.docx!OLE_LINK1</vt:lpstr>
      <vt:lpstr>Untitled:Users:Owner:Desktop:%201ARCO%20DE%20SALIDA%20TRES%20ADELANTE%20INTERNO.docx!OLE_LINK2</vt:lpstr>
      <vt:lpstr>Untitled:Users:Owner:Desktop:GIROS%20DE%20TRES%20%20EN%20WORD:arco%20de%20entrada%20tres%20atras%20externo.docx!OLE_LINK3</vt:lpstr>
      <vt:lpstr>Untitled:Users:Owner:Desktop:1%20ARCO%20DE%20SALIDA%20TRES%20ATRAS%20EXTERNO.docx!OLE_LINK9</vt:lpstr>
      <vt:lpstr>Untitled:Users:Owner:Desktop:GIROS%20DE%20TRES%20%20EN%20WORD:ARCO%20DE%20ENTRADA%20TRES%20ATRAS%20INTERNO.docx!OLE_LINK2</vt:lpstr>
      <vt:lpstr>Untitled:Users:Owner:Desktop:GIROS%20DE%20TRES%20%20EN%20WORD:ARCO%20DE%20SALIDA%20TRES%20ATRAS%20INTERNO.docx!OLE_LINK4</vt:lpstr>
      <vt:lpstr>Giros de tres  Presiones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Giros de tres  Presiones</dc:title>
  <dc:creator>Mac Owner</dc:creator>
  <cp:lastModifiedBy>Zulma Milano</cp:lastModifiedBy>
  <cp:revision>7</cp:revision>
  <dcterms:created xsi:type="dcterms:W3CDTF">2018-02-16T22:50:26Z</dcterms:created>
  <dcterms:modified xsi:type="dcterms:W3CDTF">2020-01-24T20:18:46Z</dcterms:modified>
</cp:coreProperties>
</file>